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League Spartan" charset="1" panose="00000800000000000000"/>
      <p:regular r:id="rId7"/>
    </p:embeddedFont>
    <p:embeddedFont>
      <p:font typeface="Now Medium" charset="1" panose="00000600000000000000"/>
      <p:regular r:id="rId8"/>
    </p:embeddedFont>
    <p:embeddedFont>
      <p:font typeface="Times New Roman MT Italics" charset="1" panose="02030502070405090303"/>
      <p:regular r:id="rId9"/>
    </p:embeddedFont>
    <p:embeddedFont>
      <p:font typeface="Arimo Bold" charset="1" panose="020B0704020202020204"/>
      <p:regular r:id="rId10"/>
    </p:embeddedFont>
    <p:embeddedFont>
      <p:font typeface="Times New Roman MT Bold" charset="1" panose="02030802070405020303"/>
      <p:regular r:id="rId11"/>
    </p:embeddedFont>
    <p:embeddedFont>
      <p:font typeface="Times New Roman MT" charset="1" panose="0203050207040502030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400000" cy="43200000"/>
          </a:xfrm>
          <a:custGeom>
            <a:avLst/>
            <a:gdLst/>
            <a:ahLst/>
            <a:cxnLst/>
            <a:rect r="r" b="b" t="t" l="l"/>
            <a:pathLst>
              <a:path h="43200000" w="32400000">
                <a:moveTo>
                  <a:pt x="0" y="0"/>
                </a:moveTo>
                <a:lnTo>
                  <a:pt x="32400000" y="0"/>
                </a:lnTo>
                <a:lnTo>
                  <a:pt x="32400000" y="43200000"/>
                </a:lnTo>
                <a:lnTo>
                  <a:pt x="0" y="432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363019" y="404329"/>
            <a:ext cx="13746983" cy="4524007"/>
          </a:xfrm>
          <a:custGeom>
            <a:avLst/>
            <a:gdLst/>
            <a:ahLst/>
            <a:cxnLst/>
            <a:rect r="r" b="b" t="t" l="l"/>
            <a:pathLst>
              <a:path h="4524007" w="13746983">
                <a:moveTo>
                  <a:pt x="0" y="0"/>
                </a:moveTo>
                <a:lnTo>
                  <a:pt x="13746983" y="0"/>
                </a:lnTo>
                <a:lnTo>
                  <a:pt x="13746983" y="4524007"/>
                </a:lnTo>
                <a:lnTo>
                  <a:pt x="0" y="452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8647" y="695090"/>
            <a:ext cx="31260525" cy="7117385"/>
          </a:xfrm>
          <a:custGeom>
            <a:avLst/>
            <a:gdLst/>
            <a:ahLst/>
            <a:cxnLst/>
            <a:rect r="r" b="b" t="t" l="l"/>
            <a:pathLst>
              <a:path h="7117385" w="31260525">
                <a:moveTo>
                  <a:pt x="0" y="0"/>
                </a:moveTo>
                <a:lnTo>
                  <a:pt x="31260525" y="0"/>
                </a:lnTo>
                <a:lnTo>
                  <a:pt x="31260525" y="7117385"/>
                </a:lnTo>
                <a:lnTo>
                  <a:pt x="0" y="7117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5886" r="-6855" b="-493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808029" y="2221447"/>
            <a:ext cx="13301973" cy="4377558"/>
          </a:xfrm>
          <a:custGeom>
            <a:avLst/>
            <a:gdLst/>
            <a:ahLst/>
            <a:cxnLst/>
            <a:rect r="r" b="b" t="t" l="l"/>
            <a:pathLst>
              <a:path h="4377558" w="13301973">
                <a:moveTo>
                  <a:pt x="0" y="0"/>
                </a:moveTo>
                <a:lnTo>
                  <a:pt x="13301973" y="0"/>
                </a:lnTo>
                <a:lnTo>
                  <a:pt x="13301973" y="4377559"/>
                </a:lnTo>
                <a:lnTo>
                  <a:pt x="0" y="4377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585524" y="2666332"/>
            <a:ext cx="13301973" cy="4377558"/>
          </a:xfrm>
          <a:custGeom>
            <a:avLst/>
            <a:gdLst/>
            <a:ahLst/>
            <a:cxnLst/>
            <a:rect r="r" b="b" t="t" l="l"/>
            <a:pathLst>
              <a:path h="4377558" w="13301973">
                <a:moveTo>
                  <a:pt x="0" y="0"/>
                </a:moveTo>
                <a:lnTo>
                  <a:pt x="13301973" y="0"/>
                </a:lnTo>
                <a:lnTo>
                  <a:pt x="13301973" y="4377559"/>
                </a:lnTo>
                <a:lnTo>
                  <a:pt x="0" y="4377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237792" y="34879064"/>
            <a:ext cx="35471632" cy="9045266"/>
          </a:xfrm>
          <a:custGeom>
            <a:avLst/>
            <a:gdLst/>
            <a:ahLst/>
            <a:cxnLst/>
            <a:rect r="r" b="b" t="t" l="l"/>
            <a:pathLst>
              <a:path h="9045266" w="35471632">
                <a:moveTo>
                  <a:pt x="0" y="0"/>
                </a:moveTo>
                <a:lnTo>
                  <a:pt x="35471632" y="0"/>
                </a:lnTo>
                <a:lnTo>
                  <a:pt x="35471632" y="9045266"/>
                </a:lnTo>
                <a:lnTo>
                  <a:pt x="0" y="9045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48647" y="5766536"/>
            <a:ext cx="31260525" cy="33781278"/>
            <a:chOff x="0" y="0"/>
            <a:chExt cx="2676267" cy="28920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76266" cy="2892072"/>
            </a:xfrm>
            <a:custGeom>
              <a:avLst/>
              <a:gdLst/>
              <a:ahLst/>
              <a:cxnLst/>
              <a:rect r="r" b="b" t="t" l="l"/>
              <a:pathLst>
                <a:path h="2892072" w="2676266">
                  <a:moveTo>
                    <a:pt x="12135" y="0"/>
                  </a:moveTo>
                  <a:lnTo>
                    <a:pt x="2664131" y="0"/>
                  </a:lnTo>
                  <a:cubicBezTo>
                    <a:pt x="2667350" y="0"/>
                    <a:pt x="2670436" y="1279"/>
                    <a:pt x="2672712" y="3554"/>
                  </a:cubicBezTo>
                  <a:cubicBezTo>
                    <a:pt x="2674988" y="5830"/>
                    <a:pt x="2676266" y="8917"/>
                    <a:pt x="2676266" y="12135"/>
                  </a:cubicBezTo>
                  <a:lnTo>
                    <a:pt x="2676266" y="2879937"/>
                  </a:lnTo>
                  <a:cubicBezTo>
                    <a:pt x="2676266" y="2886639"/>
                    <a:pt x="2670833" y="2892072"/>
                    <a:pt x="2664131" y="2892072"/>
                  </a:cubicBezTo>
                  <a:lnTo>
                    <a:pt x="12135" y="2892072"/>
                  </a:lnTo>
                  <a:cubicBezTo>
                    <a:pt x="5433" y="2892072"/>
                    <a:pt x="0" y="2886639"/>
                    <a:pt x="0" y="2879937"/>
                  </a:cubicBezTo>
                  <a:lnTo>
                    <a:pt x="0" y="12135"/>
                  </a:lnTo>
                  <a:cubicBezTo>
                    <a:pt x="0" y="5433"/>
                    <a:pt x="5433" y="0"/>
                    <a:pt x="12135" y="0"/>
                  </a:cubicBezTo>
                  <a:close/>
                </a:path>
              </a:pathLst>
            </a:custGeom>
            <a:solidFill>
              <a:srgbClr val="F3F9F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676267" cy="2949222"/>
            </a:xfrm>
            <a:prstGeom prst="rect">
              <a:avLst/>
            </a:prstGeom>
          </p:spPr>
          <p:txBody>
            <a:bodyPr anchor="ctr" rtlCol="false" tIns="212653" lIns="212653" bIns="212653" rIns="212653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79693" y="16383752"/>
            <a:ext cx="11799917" cy="10592533"/>
          </a:xfrm>
          <a:prstGeom prst="rect">
            <a:avLst/>
          </a:prstGeom>
        </p:spPr>
      </p:pic>
      <p:sp>
        <p:nvSpPr>
          <p:cNvPr name="Freeform 12" id="12"/>
          <p:cNvSpPr/>
          <p:nvPr/>
        </p:nvSpPr>
        <p:spPr>
          <a:xfrm flipH="false" flipV="false" rot="0">
            <a:off x="12630183" y="-2497510"/>
            <a:ext cx="25920000" cy="11463715"/>
          </a:xfrm>
          <a:custGeom>
            <a:avLst/>
            <a:gdLst/>
            <a:ahLst/>
            <a:cxnLst/>
            <a:rect r="r" b="b" t="t" l="l"/>
            <a:pathLst>
              <a:path h="11463715" w="25920000">
                <a:moveTo>
                  <a:pt x="0" y="0"/>
                </a:moveTo>
                <a:lnTo>
                  <a:pt x="25920000" y="0"/>
                </a:lnTo>
                <a:lnTo>
                  <a:pt x="25920000" y="11463715"/>
                </a:lnTo>
                <a:lnTo>
                  <a:pt x="0" y="114637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722" t="0" r="-14722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1069986" y="4038413"/>
            <a:ext cx="9040395" cy="1238254"/>
            <a:chOff x="0" y="0"/>
            <a:chExt cx="12053860" cy="165100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2053860" cy="1651005"/>
              <a:chOff x="0" y="0"/>
              <a:chExt cx="1651869" cy="22625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651869" cy="226255"/>
              </a:xfrm>
              <a:custGeom>
                <a:avLst/>
                <a:gdLst/>
                <a:ahLst/>
                <a:cxnLst/>
                <a:rect r="r" b="b" t="t" l="l"/>
                <a:pathLst>
                  <a:path h="226255" w="1651869">
                    <a:moveTo>
                      <a:pt x="25083" y="0"/>
                    </a:moveTo>
                    <a:lnTo>
                      <a:pt x="1626787" y="0"/>
                    </a:lnTo>
                    <a:cubicBezTo>
                      <a:pt x="1633439" y="0"/>
                      <a:pt x="1639819" y="2643"/>
                      <a:pt x="1644523" y="7347"/>
                    </a:cubicBezTo>
                    <a:cubicBezTo>
                      <a:pt x="1649226" y="12050"/>
                      <a:pt x="1651869" y="18430"/>
                      <a:pt x="1651869" y="25083"/>
                    </a:cubicBezTo>
                    <a:lnTo>
                      <a:pt x="1651869" y="201172"/>
                    </a:lnTo>
                    <a:cubicBezTo>
                      <a:pt x="1651869" y="215025"/>
                      <a:pt x="1640639" y="226255"/>
                      <a:pt x="1626787" y="226255"/>
                    </a:cubicBezTo>
                    <a:lnTo>
                      <a:pt x="25083" y="226255"/>
                    </a:lnTo>
                    <a:cubicBezTo>
                      <a:pt x="18430" y="226255"/>
                      <a:pt x="12050" y="223612"/>
                      <a:pt x="7347" y="218908"/>
                    </a:cubicBezTo>
                    <a:cubicBezTo>
                      <a:pt x="2643" y="214204"/>
                      <a:pt x="0" y="207824"/>
                      <a:pt x="0" y="201172"/>
                    </a:cubicBezTo>
                    <a:lnTo>
                      <a:pt x="0" y="25083"/>
                    </a:lnTo>
                    <a:cubicBezTo>
                      <a:pt x="0" y="18430"/>
                      <a:pt x="2643" y="12050"/>
                      <a:pt x="7347" y="7347"/>
                    </a:cubicBezTo>
                    <a:cubicBezTo>
                      <a:pt x="12050" y="2643"/>
                      <a:pt x="18430" y="0"/>
                      <a:pt x="25083" y="0"/>
                    </a:cubicBezTo>
                    <a:close/>
                  </a:path>
                </a:pathLst>
              </a:custGeom>
              <a:solidFill>
                <a:srgbClr val="FFFFFF">
                  <a:alpha val="86667"/>
                </a:srgbClr>
              </a:solidFill>
              <a:ln w="9525" cap="rnd">
                <a:gradFill>
                  <a:gsLst>
                    <a:gs pos="0">
                      <a:srgbClr val="C5DFFF">
                        <a:alpha val="28710"/>
                      </a:srgbClr>
                    </a:gs>
                    <a:gs pos="50000">
                      <a:srgbClr val="C5DFFF">
                        <a:alpha val="40455"/>
                      </a:srgbClr>
                    </a:gs>
                    <a:gs pos="100000">
                      <a:srgbClr val="C5DFFF">
                        <a:alpha val="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47625"/>
                <a:ext cx="1651869" cy="273880"/>
              </a:xfrm>
              <a:prstGeom prst="rect">
                <a:avLst/>
              </a:prstGeom>
            </p:spPr>
            <p:txBody>
              <a:bodyPr anchor="ctr" rtlCol="false" tIns="74999" lIns="74999" bIns="74999" rIns="74999"/>
              <a:lstStyle/>
              <a:p>
                <a:pPr algn="ctr">
                  <a:lnSpc>
                    <a:spcPts val="3582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274959" y="554484"/>
              <a:ext cx="9503941" cy="876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500">
                  <a:solidFill>
                    <a:srgbClr val="085C7C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9 a 11 de SETEMBRO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4800179" y="40616483"/>
            <a:ext cx="2249370" cy="2362369"/>
          </a:xfrm>
          <a:custGeom>
            <a:avLst/>
            <a:gdLst/>
            <a:ahLst/>
            <a:cxnLst/>
            <a:rect r="r" b="b" t="t" l="l"/>
            <a:pathLst>
              <a:path h="2362369" w="2249370">
                <a:moveTo>
                  <a:pt x="0" y="0"/>
                </a:moveTo>
                <a:lnTo>
                  <a:pt x="2249370" y="0"/>
                </a:lnTo>
                <a:lnTo>
                  <a:pt x="2249370" y="2362369"/>
                </a:lnTo>
                <a:lnTo>
                  <a:pt x="0" y="23623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2511799" y="40616483"/>
            <a:ext cx="5144368" cy="2362369"/>
          </a:xfrm>
          <a:custGeom>
            <a:avLst/>
            <a:gdLst/>
            <a:ahLst/>
            <a:cxnLst/>
            <a:rect r="r" b="b" t="t" l="l"/>
            <a:pathLst>
              <a:path h="2362369" w="5144368">
                <a:moveTo>
                  <a:pt x="0" y="0"/>
                </a:moveTo>
                <a:lnTo>
                  <a:pt x="5144369" y="0"/>
                </a:lnTo>
                <a:lnTo>
                  <a:pt x="5144369" y="2362369"/>
                </a:lnTo>
                <a:lnTo>
                  <a:pt x="0" y="2362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97609" y="5766536"/>
            <a:ext cx="31311563" cy="1664940"/>
            <a:chOff x="0" y="0"/>
            <a:chExt cx="2618359" cy="13923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18359" cy="139231"/>
            </a:xfrm>
            <a:custGeom>
              <a:avLst/>
              <a:gdLst/>
              <a:ahLst/>
              <a:cxnLst/>
              <a:rect r="r" b="b" t="t" l="l"/>
              <a:pathLst>
                <a:path h="139231" w="2618359">
                  <a:moveTo>
                    <a:pt x="2618359" y="0"/>
                  </a:moveTo>
                  <a:lnTo>
                    <a:pt x="2618359" y="139231"/>
                  </a:lnTo>
                  <a:lnTo>
                    <a:pt x="0" y="13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7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00025"/>
              <a:ext cx="2618359" cy="339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12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469107" y="25561707"/>
            <a:ext cx="11062119" cy="7666815"/>
            <a:chOff x="0" y="0"/>
            <a:chExt cx="14749492" cy="102224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4749492" cy="10222420"/>
            </a:xfrm>
            <a:custGeom>
              <a:avLst/>
              <a:gdLst/>
              <a:ahLst/>
              <a:cxnLst/>
              <a:rect r="r" b="b" t="t" l="l"/>
              <a:pathLst>
                <a:path h="10222420" w="14749492">
                  <a:moveTo>
                    <a:pt x="0" y="0"/>
                  </a:moveTo>
                  <a:lnTo>
                    <a:pt x="14749492" y="0"/>
                  </a:lnTo>
                  <a:lnTo>
                    <a:pt x="14749492" y="10222420"/>
                  </a:lnTo>
                  <a:lnTo>
                    <a:pt x="0" y="10222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5695348" y="3407473"/>
              <a:ext cx="3358795" cy="2579944"/>
            </a:xfrm>
            <a:custGeom>
              <a:avLst/>
              <a:gdLst/>
              <a:ahLst/>
              <a:cxnLst/>
              <a:rect r="r" b="b" t="t" l="l"/>
              <a:pathLst>
                <a:path h="2579944" w="3358795">
                  <a:moveTo>
                    <a:pt x="0" y="0"/>
                  </a:moveTo>
                  <a:lnTo>
                    <a:pt x="3358795" y="0"/>
                  </a:lnTo>
                  <a:lnTo>
                    <a:pt x="3358795" y="2579944"/>
                  </a:lnTo>
                  <a:lnTo>
                    <a:pt x="0" y="2579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3024863" y="6910412"/>
              <a:ext cx="8789334" cy="1416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51"/>
                </a:lnSpc>
              </a:pPr>
              <a:r>
                <a:rPr lang="en-US" sz="3250" b="true">
                  <a:solidFill>
                    <a:srgbClr val="000000"/>
                  </a:solidFill>
                  <a:latin typeface="Now Medium"/>
                  <a:ea typeface="Now Medium"/>
                  <a:cs typeface="Now Medium"/>
                  <a:sym typeface="Now Medium"/>
                </a:rPr>
                <a:t>Espaço para figuras, tabelas ou gráficos (se necessário)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497609" y="-114210"/>
            <a:ext cx="18992581" cy="6250286"/>
          </a:xfrm>
          <a:custGeom>
            <a:avLst/>
            <a:gdLst/>
            <a:ahLst/>
            <a:cxnLst/>
            <a:rect r="r" b="b" t="t" l="l"/>
            <a:pathLst>
              <a:path h="6250286" w="18992581">
                <a:moveTo>
                  <a:pt x="0" y="0"/>
                </a:moveTo>
                <a:lnTo>
                  <a:pt x="18992581" y="0"/>
                </a:lnTo>
                <a:lnTo>
                  <a:pt x="18992581" y="6250285"/>
                </a:lnTo>
                <a:lnTo>
                  <a:pt x="0" y="6250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-15688" y="38190"/>
            <a:ext cx="20873900" cy="6869411"/>
          </a:xfrm>
          <a:custGeom>
            <a:avLst/>
            <a:gdLst/>
            <a:ahLst/>
            <a:cxnLst/>
            <a:rect r="r" b="b" t="t" l="l"/>
            <a:pathLst>
              <a:path h="6869411" w="20873900">
                <a:moveTo>
                  <a:pt x="0" y="0"/>
                </a:moveTo>
                <a:lnTo>
                  <a:pt x="20873900" y="0"/>
                </a:lnTo>
                <a:lnTo>
                  <a:pt x="20873900" y="6869410"/>
                </a:lnTo>
                <a:lnTo>
                  <a:pt x="0" y="6869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18354" y="276315"/>
            <a:ext cx="18066393" cy="5945486"/>
          </a:xfrm>
          <a:custGeom>
            <a:avLst/>
            <a:gdLst/>
            <a:ahLst/>
            <a:cxnLst/>
            <a:rect r="r" b="b" t="t" l="l"/>
            <a:pathLst>
              <a:path h="5945486" w="18066393">
                <a:moveTo>
                  <a:pt x="0" y="0"/>
                </a:moveTo>
                <a:lnTo>
                  <a:pt x="18066394" y="0"/>
                </a:lnTo>
                <a:lnTo>
                  <a:pt x="18066394" y="5945485"/>
                </a:lnTo>
                <a:lnTo>
                  <a:pt x="0" y="5945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445406" y="362040"/>
            <a:ext cx="16624580" cy="5470998"/>
          </a:xfrm>
          <a:custGeom>
            <a:avLst/>
            <a:gdLst/>
            <a:ahLst/>
            <a:cxnLst/>
            <a:rect r="r" b="b" t="t" l="l"/>
            <a:pathLst>
              <a:path h="5470998" w="16624580">
                <a:moveTo>
                  <a:pt x="0" y="0"/>
                </a:moveTo>
                <a:lnTo>
                  <a:pt x="16624580" y="0"/>
                </a:lnTo>
                <a:lnTo>
                  <a:pt x="16624580" y="5470998"/>
                </a:lnTo>
                <a:lnTo>
                  <a:pt x="0" y="547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091265" y="276315"/>
            <a:ext cx="16624580" cy="5470998"/>
          </a:xfrm>
          <a:custGeom>
            <a:avLst/>
            <a:gdLst/>
            <a:ahLst/>
            <a:cxnLst/>
            <a:rect r="r" b="b" t="t" l="l"/>
            <a:pathLst>
              <a:path h="5470998" w="16624580">
                <a:moveTo>
                  <a:pt x="0" y="0"/>
                </a:moveTo>
                <a:lnTo>
                  <a:pt x="16624579" y="0"/>
                </a:lnTo>
                <a:lnTo>
                  <a:pt x="16624579" y="5470998"/>
                </a:lnTo>
                <a:lnTo>
                  <a:pt x="0" y="547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6617476">
            <a:off x="14629041" y="2651260"/>
            <a:ext cx="4511105" cy="1484563"/>
          </a:xfrm>
          <a:custGeom>
            <a:avLst/>
            <a:gdLst/>
            <a:ahLst/>
            <a:cxnLst/>
            <a:rect r="r" b="b" t="t" l="l"/>
            <a:pathLst>
              <a:path h="1484563" w="4511105">
                <a:moveTo>
                  <a:pt x="0" y="0"/>
                </a:moveTo>
                <a:lnTo>
                  <a:pt x="4511104" y="0"/>
                </a:lnTo>
                <a:lnTo>
                  <a:pt x="4511104" y="1484563"/>
                </a:lnTo>
                <a:lnTo>
                  <a:pt x="0" y="1484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58996" y="695090"/>
            <a:ext cx="16428892" cy="4912072"/>
          </a:xfrm>
          <a:custGeom>
            <a:avLst/>
            <a:gdLst/>
            <a:ahLst/>
            <a:cxnLst/>
            <a:rect r="r" b="b" t="t" l="l"/>
            <a:pathLst>
              <a:path h="4912072" w="16428892">
                <a:moveTo>
                  <a:pt x="0" y="0"/>
                </a:moveTo>
                <a:lnTo>
                  <a:pt x="16428892" y="0"/>
                </a:lnTo>
                <a:lnTo>
                  <a:pt x="16428892" y="4912072"/>
                </a:lnTo>
                <a:lnTo>
                  <a:pt x="0" y="49120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151096" r="0" b="-167196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3443181" y="40532203"/>
            <a:ext cx="9068618" cy="2745255"/>
          </a:xfrm>
          <a:custGeom>
            <a:avLst/>
            <a:gdLst/>
            <a:ahLst/>
            <a:cxnLst/>
            <a:rect r="r" b="b" t="t" l="l"/>
            <a:pathLst>
              <a:path h="2745255" w="9068618">
                <a:moveTo>
                  <a:pt x="0" y="0"/>
                </a:moveTo>
                <a:lnTo>
                  <a:pt x="9068618" y="0"/>
                </a:lnTo>
                <a:lnTo>
                  <a:pt x="9068618" y="2745255"/>
                </a:lnTo>
                <a:lnTo>
                  <a:pt x="0" y="27452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06496" r="0" b="-123841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598583" y="40498814"/>
            <a:ext cx="2158502" cy="2480038"/>
          </a:xfrm>
          <a:custGeom>
            <a:avLst/>
            <a:gdLst/>
            <a:ahLst/>
            <a:cxnLst/>
            <a:rect r="r" b="b" t="t" l="l"/>
            <a:pathLst>
              <a:path h="2480038" w="2158502">
                <a:moveTo>
                  <a:pt x="0" y="0"/>
                </a:moveTo>
                <a:lnTo>
                  <a:pt x="2158502" y="0"/>
                </a:lnTo>
                <a:lnTo>
                  <a:pt x="2158502" y="2480038"/>
                </a:lnTo>
                <a:lnTo>
                  <a:pt x="0" y="24800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-60117" b="-39358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920518" y="41526940"/>
            <a:ext cx="4966073" cy="1451911"/>
          </a:xfrm>
          <a:custGeom>
            <a:avLst/>
            <a:gdLst/>
            <a:ahLst/>
            <a:cxnLst/>
            <a:rect r="r" b="b" t="t" l="l"/>
            <a:pathLst>
              <a:path h="1451911" w="4966073">
                <a:moveTo>
                  <a:pt x="0" y="0"/>
                </a:moveTo>
                <a:lnTo>
                  <a:pt x="4966073" y="0"/>
                </a:lnTo>
                <a:lnTo>
                  <a:pt x="4966073" y="1451912"/>
                </a:lnTo>
                <a:lnTo>
                  <a:pt x="0" y="14519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242036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8939197" y="362040"/>
            <a:ext cx="13301973" cy="4377558"/>
          </a:xfrm>
          <a:custGeom>
            <a:avLst/>
            <a:gdLst/>
            <a:ahLst/>
            <a:cxnLst/>
            <a:rect r="r" b="b" t="t" l="l"/>
            <a:pathLst>
              <a:path h="4377558" w="13301973">
                <a:moveTo>
                  <a:pt x="0" y="0"/>
                </a:moveTo>
                <a:lnTo>
                  <a:pt x="13301973" y="0"/>
                </a:lnTo>
                <a:lnTo>
                  <a:pt x="13301973" y="4377558"/>
                </a:lnTo>
                <a:lnTo>
                  <a:pt x="0" y="4377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8507199" y="276315"/>
            <a:ext cx="13301973" cy="4377558"/>
          </a:xfrm>
          <a:custGeom>
            <a:avLst/>
            <a:gdLst/>
            <a:ahLst/>
            <a:cxnLst/>
            <a:rect r="r" b="b" t="t" l="l"/>
            <a:pathLst>
              <a:path h="4377558" w="13301973">
                <a:moveTo>
                  <a:pt x="0" y="0"/>
                </a:moveTo>
                <a:lnTo>
                  <a:pt x="13301973" y="0"/>
                </a:lnTo>
                <a:lnTo>
                  <a:pt x="13301973" y="4377558"/>
                </a:lnTo>
                <a:lnTo>
                  <a:pt x="0" y="4377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8585524" y="477553"/>
            <a:ext cx="13301973" cy="4377558"/>
          </a:xfrm>
          <a:custGeom>
            <a:avLst/>
            <a:gdLst/>
            <a:ahLst/>
            <a:cxnLst/>
            <a:rect r="r" b="b" t="t" l="l"/>
            <a:pathLst>
              <a:path h="4377558" w="13301973">
                <a:moveTo>
                  <a:pt x="0" y="0"/>
                </a:moveTo>
                <a:lnTo>
                  <a:pt x="13301973" y="0"/>
                </a:lnTo>
                <a:lnTo>
                  <a:pt x="13301973" y="4377559"/>
                </a:lnTo>
                <a:lnTo>
                  <a:pt x="0" y="4377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670556" y="35504489"/>
            <a:ext cx="2529406" cy="773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186" i="true">
                <a:solidFill>
                  <a:srgbClr val="00000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Referências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18354" y="5995105"/>
            <a:ext cx="30990818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b="true" sz="4500">
                <a:solidFill>
                  <a:srgbClr val="FDFDFD"/>
                </a:solidFill>
                <a:latin typeface="Arimo Bold"/>
                <a:ea typeface="Arimo Bold"/>
                <a:cs typeface="Arimo Bold"/>
                <a:sym typeface="Arimo Bold"/>
              </a:rPr>
              <a:t>I CONGRESSO EM CIÊNCIAS DA SAÚDE NA AMAZÔNIA</a:t>
            </a:r>
          </a:p>
          <a:p>
            <a:pPr algn="ctr">
              <a:lnSpc>
                <a:spcPts val="5400"/>
              </a:lnSpc>
            </a:pPr>
            <a:r>
              <a:rPr lang="en-US" b="true" sz="4500">
                <a:solidFill>
                  <a:srgbClr val="FDFDFD"/>
                </a:solidFill>
                <a:latin typeface="Arimo Bold"/>
                <a:ea typeface="Arimo Bold"/>
                <a:cs typeface="Arimo Bold"/>
                <a:sym typeface="Arimo Bold"/>
              </a:rPr>
              <a:t>UNIVERSIDADE FEDERAL DO OESTE DO PARÁ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48647" y="8183950"/>
            <a:ext cx="30990818" cy="2572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8"/>
              </a:lnSpc>
            </a:pPr>
            <a:r>
              <a:rPr lang="en-US" b="true" sz="799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TÍTULO</a:t>
            </a:r>
          </a:p>
          <a:p>
            <a:pPr algn="ctr">
              <a:lnSpc>
                <a:spcPts val="5459"/>
              </a:lnSpc>
            </a:pPr>
            <a:r>
              <a:rPr lang="en-US" sz="454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Autor</a:t>
            </a:r>
            <a:r>
              <a:rPr lang="en-US" sz="454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¹, Autor¹, Autor¹ ,Orientador² </a:t>
            </a:r>
          </a:p>
          <a:p>
            <a:pPr algn="ctr">
              <a:lnSpc>
                <a:spcPts val="4128"/>
              </a:lnSpc>
            </a:pPr>
            <a:r>
              <a:rPr lang="en-US" sz="344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¹email@gmail.com; ²email@gmail.com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512618" y="11395080"/>
            <a:ext cx="5222123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INTRODUÇÃO</a:t>
            </a:r>
            <a:r>
              <a:rPr lang="en-US" sz="50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512618" y="17817227"/>
            <a:ext cx="13115348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XXXXXXXXXXXXXXXXXXXXXXXXXXXXXXXXXXXXXXXXXXXXXXXXXX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603633" y="16881232"/>
            <a:ext cx="3726738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OBJETIVO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592429" y="20501410"/>
            <a:ext cx="6431875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METODOLOGIA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512618" y="21705485"/>
            <a:ext cx="13115348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XXXXXXXXXXXXXXXXXXXXXXXXXXXXXXXXXXXXXXXXXXXXXXXXXXXXXX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6986983" y="12534905"/>
            <a:ext cx="13650401" cy="242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XXXXXXXXXXXXXXXXXXXXXXXXXXXXXXXXXXXXXXXXXXXXXXXXXXXXXXXXXXXXXXXXXXXXX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6986983" y="11395080"/>
            <a:ext cx="599054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RESULTADOS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6986983" y="15776332"/>
            <a:ext cx="14302913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Gráfico 1 - Distribuição dos resultados.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7006683" y="25916758"/>
            <a:ext cx="4797118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true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Fonte</a:t>
            </a:r>
            <a:r>
              <a:rPr lang="en-US" sz="399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: autores, 2026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6986983" y="29223664"/>
            <a:ext cx="13123398" cy="325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XXXXXXXXXXXXXXXXXXXXXXXXXXXXXXXXXXXXXXXXXXXXXXXXXXXXXXXXXXXXXXXXXXXXXXXXXXXXXXXXXXXXXXXXXXXXXXX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6986983" y="27958677"/>
            <a:ext cx="9792910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CONSIDERAÇÕES FINAIS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7006683" y="32881264"/>
            <a:ext cx="7404480" cy="1029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42"/>
              </a:lnSpc>
            </a:pPr>
            <a:r>
              <a:rPr lang="en-US" sz="5387" b="true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AGRADECIMENTOS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512618" y="36472942"/>
            <a:ext cx="29124766" cy="167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16"/>
              </a:lnSpc>
            </a:pP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CRES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PO-LOPEZ, M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aria 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Elen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; AUGUSTO-OLIVEIRA, Marcus; LOPES-ARAÚJO, Amanda; et al. Mercury: Wha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can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w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e 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l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e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r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n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f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r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om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th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e 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Amazon? En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v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ir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o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n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ment</a:t>
            </a: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International, v. 146, p. 106223–106223, 2020. </a:t>
            </a:r>
          </a:p>
          <a:p>
            <a:pPr algn="just">
              <a:lnSpc>
                <a:spcPts val="3216"/>
              </a:lnSpc>
            </a:pPr>
            <a:r>
              <a:rPr lang="en-US" sz="268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‌WU, Yuan-Seng; OSMAN, Ahmed I; HOSNY, Mohamed; et al. The Toxicity of Mercury and Its Chemical Compounds: Molecular Mechanisms and Environmental and Human Health Implications: A Comprehensive Review. ACS Omega, v. 9, n. 5, p. 5100–5126, 2024.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512618" y="12614032"/>
            <a:ext cx="13640854" cy="325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XXXXXXXXXXXXXXXXXXXXXXXXXXXXXXXXXXXXXXXXXXXXXXXXXXXXXXXXXXXXXXXXXXXXXXXXXXXXXXXXXXXXXXXXXXXXXXXXXXXXXXXXXXXXX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9643141" y="1600448"/>
            <a:ext cx="11894085" cy="2437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537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Interface entre </a:t>
            </a:r>
            <a:r>
              <a:rPr lang="en-US" sz="537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Saúde </a:t>
            </a:r>
          </a:p>
          <a:p>
            <a:pPr algn="ctr">
              <a:lnSpc>
                <a:spcPts val="5912"/>
              </a:lnSpc>
            </a:pPr>
            <a:r>
              <a:rPr lang="en-US" sz="537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Coletiva Inovação Terapêutica </a:t>
            </a:r>
          </a:p>
          <a:p>
            <a:pPr algn="ctr">
              <a:lnSpc>
                <a:spcPts val="5912"/>
              </a:lnSpc>
            </a:pPr>
            <a:r>
              <a:rPr lang="en-US" sz="537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 Saberes Tradicionais </a:t>
            </a:r>
          </a:p>
          <a:p>
            <a:pPr algn="l" marL="0" indent="0" lvl="0">
              <a:lnSpc>
                <a:spcPts val="180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DAHJwJczXTU</dc:identifier>
  <dcterms:modified xsi:type="dcterms:W3CDTF">2011-08-01T06:04:30Z</dcterms:modified>
  <cp:revision>1</cp:revision>
  <dc:title>Modelo banner ccsa</dc:title>
</cp:coreProperties>
</file>