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League Spartan" panose="020B0604020202020204" charset="0"/>
      <p:regular r:id="rId11"/>
    </p:embeddedFont>
    <p:embeddedFont>
      <p:font typeface="Times New Roman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13524"/>
            <a:ext cx="18288000" cy="28575"/>
            <a:chOff x="0" y="0"/>
            <a:chExt cx="24384000" cy="38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8100"/>
            </a:xfrm>
            <a:custGeom>
              <a:avLst/>
              <a:gdLst/>
              <a:ahLst/>
              <a:cxnLst/>
              <a:rect l="l" t="t" r="r" b="b"/>
              <a:pathLst>
                <a:path w="24384000" h="38100">
                  <a:moveTo>
                    <a:pt x="0" y="0"/>
                  </a:moveTo>
                  <a:lnTo>
                    <a:pt x="24384000" y="0"/>
                  </a:lnTo>
                  <a:lnTo>
                    <a:pt x="2438400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264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97209" y="0"/>
            <a:ext cx="15011484" cy="2905102"/>
            <a:chOff x="0" y="-301618"/>
            <a:chExt cx="3953642" cy="1064245"/>
          </a:xfrm>
        </p:grpSpPr>
        <p:sp>
          <p:nvSpPr>
            <p:cNvPr id="6" name="Freeform 6"/>
            <p:cNvSpPr/>
            <p:nvPr/>
          </p:nvSpPr>
          <p:spPr>
            <a:xfrm>
              <a:off x="56457" y="-301618"/>
              <a:ext cx="3897185" cy="762627"/>
            </a:xfrm>
            <a:prstGeom prst="rect">
              <a:avLst/>
            </a:prstGeom>
            <a:solidFill>
              <a:srgbClr val="002644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3897185" cy="86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062795"/>
            <a:ext cx="18288000" cy="1224205"/>
            <a:chOff x="0" y="0"/>
            <a:chExt cx="5125914" cy="400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5914" cy="400192"/>
            </a:xfrm>
            <a:prstGeom prst="rect">
              <a:avLst/>
            </a:prstGeom>
            <a:solidFill>
              <a:srgbClr val="0026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5125914" cy="50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129838" y="9304108"/>
            <a:ext cx="852824" cy="773190"/>
          </a:xfrm>
          <a:custGeom>
            <a:avLst/>
            <a:gdLst/>
            <a:ahLst/>
            <a:cxnLst/>
            <a:rect l="l" t="t" r="r" b="b"/>
            <a:pathLst>
              <a:path w="1002936" h="1053319">
                <a:moveTo>
                  <a:pt x="0" y="0"/>
                </a:moveTo>
                <a:lnTo>
                  <a:pt x="1002937" y="0"/>
                </a:lnTo>
                <a:lnTo>
                  <a:pt x="1002937" y="1053320"/>
                </a:lnTo>
                <a:lnTo>
                  <a:pt x="0" y="105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43302" y="9225084"/>
            <a:ext cx="1877786" cy="947616"/>
          </a:xfrm>
          <a:custGeom>
            <a:avLst/>
            <a:gdLst/>
            <a:ahLst/>
            <a:cxnLst/>
            <a:rect l="l" t="t" r="r" b="b"/>
            <a:pathLst>
              <a:path w="1907346" h="1098736">
                <a:moveTo>
                  <a:pt x="0" y="0"/>
                </a:moveTo>
                <a:lnTo>
                  <a:pt x="1907346" y="0"/>
                </a:lnTo>
                <a:lnTo>
                  <a:pt x="1907346" y="1098736"/>
                </a:lnTo>
                <a:lnTo>
                  <a:pt x="0" y="1098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9095628" y="1065684"/>
            <a:ext cx="7195163" cy="47625"/>
            <a:chOff x="0" y="0"/>
            <a:chExt cx="9593551" cy="63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93551" cy="63500"/>
            </a:xfrm>
            <a:custGeom>
              <a:avLst/>
              <a:gdLst/>
              <a:ahLst/>
              <a:cxnLst/>
              <a:rect l="l" t="t" r="r" b="b"/>
              <a:pathLst>
                <a:path w="9593551" h="63500">
                  <a:moveTo>
                    <a:pt x="0" y="0"/>
                  </a:moveTo>
                  <a:lnTo>
                    <a:pt x="9593551" y="0"/>
                  </a:lnTo>
                  <a:lnTo>
                    <a:pt x="9593551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211571" y="340134"/>
            <a:ext cx="6181717" cy="1634534"/>
          </a:xfrm>
          <a:custGeom>
            <a:avLst/>
            <a:gdLst/>
            <a:ahLst/>
            <a:cxnLst/>
            <a:rect l="l" t="t" r="r" b="b"/>
            <a:pathLst>
              <a:path w="6181717" h="1634534">
                <a:moveTo>
                  <a:pt x="0" y="0"/>
                </a:moveTo>
                <a:lnTo>
                  <a:pt x="6181717" y="0"/>
                </a:lnTo>
                <a:lnTo>
                  <a:pt x="6181717" y="1634534"/>
                </a:lnTo>
                <a:lnTo>
                  <a:pt x="0" y="1634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5924" b="-1322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451087" y="9537471"/>
            <a:ext cx="3604022" cy="30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1"/>
              </a:lnSpc>
            </a:pPr>
            <a:r>
              <a:rPr lang="en-US" sz="1800" b="1" spc="5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PATROCINADORES E APOIO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78887" y="4290945"/>
            <a:ext cx="11730225" cy="73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3"/>
              </a:lnSpc>
            </a:pPr>
            <a:r>
              <a:rPr lang="en-US" sz="4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3709" y="5800973"/>
            <a:ext cx="7683141" cy="49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3709" y="6497488"/>
            <a:ext cx="7683141" cy="49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2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Instituição: [Nome da Instituição/Afiliação]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02429" y="7946512"/>
            <a:ext cx="7683141" cy="75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31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SANTARÉM</a:t>
            </a:r>
          </a:p>
          <a:p>
            <a:pPr algn="ctr">
              <a:lnSpc>
                <a:spcPts val="3000"/>
              </a:lnSpc>
            </a:pPr>
            <a:r>
              <a:rPr lang="en-US" sz="231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19402" y="1303809"/>
            <a:ext cx="7947615" cy="35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2660" spc="-14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Santarém - PA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94648" y="608699"/>
            <a:ext cx="14797124" cy="37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6"/>
              </a:lnSpc>
              <a:spcBef>
                <a:spcPct val="0"/>
              </a:spcBef>
            </a:pPr>
            <a:r>
              <a:rPr lang="en-US" sz="2660" b="1" spc="-14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</a:t>
            </a:r>
            <a:r>
              <a:rPr lang="en-US" sz="2660" b="1" u="none" strike="noStrike" spc="-14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 11 de </a:t>
            </a:r>
            <a:r>
              <a:rPr lang="en-US" sz="2660" b="1" spc="-14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sz="2660" b="1" u="none" strike="noStrike" spc="-14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etembro</a:t>
            </a:r>
            <a:r>
              <a:rPr lang="en-US" sz="2660" b="1" u="none" strike="noStrike" spc="-14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2026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3415" y="-980402"/>
            <a:ext cx="19275095" cy="4273651"/>
            <a:chOff x="-411157" y="4841970"/>
            <a:chExt cx="25700127" cy="5698199"/>
          </a:xfrm>
        </p:grpSpPr>
        <p:sp>
          <p:nvSpPr>
            <p:cNvPr id="3" name="Freeform 3"/>
            <p:cNvSpPr/>
            <p:nvPr/>
          </p:nvSpPr>
          <p:spPr>
            <a:xfrm rot="16570251" flipV="1">
              <a:off x="9942571" y="-5511758"/>
              <a:ext cx="4487316" cy="25194771"/>
            </a:xfrm>
            <a:custGeom>
              <a:avLst/>
              <a:gdLst>
                <a:gd name="csX0" fmla="*/ 0 w 8035426"/>
                <a:gd name="csY0" fmla="*/ 24667523 h 24667523"/>
                <a:gd name="csX1" fmla="*/ 2568649 w 8035426"/>
                <a:gd name="csY1" fmla="*/ 22881592 h 24667523"/>
                <a:gd name="csX2" fmla="*/ 8035426 w 8035426"/>
                <a:gd name="csY2" fmla="*/ 0 h 24667523"/>
                <a:gd name="csX3" fmla="*/ 0 w 8035426"/>
                <a:gd name="csY3" fmla="*/ 0 h 24667523"/>
                <a:gd name="csX4" fmla="*/ 0 w 8035426"/>
                <a:gd name="csY4" fmla="*/ 24667523 h 24667523"/>
                <a:gd name="csX0" fmla="*/ 0 w 5776624"/>
                <a:gd name="csY0" fmla="*/ 24667523 h 24667523"/>
                <a:gd name="csX1" fmla="*/ 2568649 w 5776624"/>
                <a:gd name="csY1" fmla="*/ 22881592 h 24667523"/>
                <a:gd name="csX2" fmla="*/ 5776624 w 5776624"/>
                <a:gd name="csY2" fmla="*/ 824864 h 24667523"/>
                <a:gd name="csX3" fmla="*/ 0 w 5776624"/>
                <a:gd name="csY3" fmla="*/ 0 h 24667523"/>
                <a:gd name="csX4" fmla="*/ 0 w 5776624"/>
                <a:gd name="csY4" fmla="*/ 24667523 h 24667523"/>
                <a:gd name="csX0" fmla="*/ 0 w 4909733"/>
                <a:gd name="csY0" fmla="*/ 24667523 h 24667523"/>
                <a:gd name="csX1" fmla="*/ 2568649 w 4909733"/>
                <a:gd name="csY1" fmla="*/ 22881592 h 24667523"/>
                <a:gd name="csX2" fmla="*/ 4909733 w 4909733"/>
                <a:gd name="csY2" fmla="*/ 699691 h 24667523"/>
                <a:gd name="csX3" fmla="*/ 0 w 4909733"/>
                <a:gd name="csY3" fmla="*/ 0 h 24667523"/>
                <a:gd name="csX4" fmla="*/ 0 w 4909733"/>
                <a:gd name="csY4" fmla="*/ 24667523 h 24667523"/>
                <a:gd name="csX0" fmla="*/ 0 w 4918470"/>
                <a:gd name="csY0" fmla="*/ 24667523 h 24667523"/>
                <a:gd name="csX1" fmla="*/ 2568649 w 4918470"/>
                <a:gd name="csY1" fmla="*/ 22881592 h 24667523"/>
                <a:gd name="csX2" fmla="*/ 4918470 w 4918470"/>
                <a:gd name="csY2" fmla="*/ 618882 h 24667523"/>
                <a:gd name="csX3" fmla="*/ 0 w 4918470"/>
                <a:gd name="csY3" fmla="*/ 0 h 24667523"/>
                <a:gd name="csX4" fmla="*/ 0 w 4918470"/>
                <a:gd name="csY4" fmla="*/ 24667523 h 24667523"/>
                <a:gd name="csX0" fmla="*/ 6555 w 4925025"/>
                <a:gd name="csY0" fmla="*/ 24606916 h 24606916"/>
                <a:gd name="csX1" fmla="*/ 2575204 w 4925025"/>
                <a:gd name="csY1" fmla="*/ 22820985 h 24606916"/>
                <a:gd name="csX2" fmla="*/ 4925025 w 4925025"/>
                <a:gd name="csY2" fmla="*/ 558275 h 24606916"/>
                <a:gd name="csX3" fmla="*/ 1 w 4925025"/>
                <a:gd name="csY3" fmla="*/ 0 h 24606916"/>
                <a:gd name="csX4" fmla="*/ 6555 w 4925025"/>
                <a:gd name="csY4" fmla="*/ 24606916 h 24606916"/>
                <a:gd name="csX0" fmla="*/ 6554 w 4931266"/>
                <a:gd name="csY0" fmla="*/ 24606916 h 24606916"/>
                <a:gd name="csX1" fmla="*/ 2575203 w 4931266"/>
                <a:gd name="csY1" fmla="*/ 22820985 h 24606916"/>
                <a:gd name="csX2" fmla="*/ 4931266 w 4931266"/>
                <a:gd name="csY2" fmla="*/ 500556 h 24606916"/>
                <a:gd name="csX3" fmla="*/ 0 w 4931266"/>
                <a:gd name="csY3" fmla="*/ 0 h 24606916"/>
                <a:gd name="csX4" fmla="*/ 6554 w 4931266"/>
                <a:gd name="csY4" fmla="*/ 24606916 h 24606916"/>
                <a:gd name="csX0" fmla="*/ 110 w 4924822"/>
                <a:gd name="csY0" fmla="*/ 24647085 h 24647085"/>
                <a:gd name="csX1" fmla="*/ 2568759 w 4924822"/>
                <a:gd name="csY1" fmla="*/ 22861154 h 24647085"/>
                <a:gd name="csX2" fmla="*/ 4924822 w 4924822"/>
                <a:gd name="csY2" fmla="*/ 540725 h 24647085"/>
                <a:gd name="csX3" fmla="*/ 27096 w 4924822"/>
                <a:gd name="csY3" fmla="*/ 0 h 24647085"/>
                <a:gd name="csX4" fmla="*/ 110 w 4924822"/>
                <a:gd name="csY4" fmla="*/ 24647085 h 24647085"/>
                <a:gd name="csX0" fmla="*/ 110 w 4924822"/>
                <a:gd name="csY0" fmla="*/ 24647085 h 24647085"/>
                <a:gd name="csX1" fmla="*/ 2156137 w 4924822"/>
                <a:gd name="csY1" fmla="*/ 22626755 h 24647085"/>
                <a:gd name="csX2" fmla="*/ 4924822 w 4924822"/>
                <a:gd name="csY2" fmla="*/ 540725 h 24647085"/>
                <a:gd name="csX3" fmla="*/ 27096 w 4924822"/>
                <a:gd name="csY3" fmla="*/ 0 h 24647085"/>
                <a:gd name="csX4" fmla="*/ 110 w 4924822"/>
                <a:gd name="csY4" fmla="*/ 24647085 h 24647085"/>
                <a:gd name="csX0" fmla="*/ 110 w 4924822"/>
                <a:gd name="csY0" fmla="*/ 24647085 h 24647085"/>
                <a:gd name="csX1" fmla="*/ 2383887 w 4924822"/>
                <a:gd name="csY1" fmla="*/ 23760895 h 24647085"/>
                <a:gd name="csX2" fmla="*/ 4924822 w 4924822"/>
                <a:gd name="csY2" fmla="*/ 540725 h 24647085"/>
                <a:gd name="csX3" fmla="*/ 27096 w 4924822"/>
                <a:gd name="csY3" fmla="*/ 0 h 24647085"/>
                <a:gd name="csX4" fmla="*/ 110 w 4924822"/>
                <a:gd name="csY4" fmla="*/ 24647085 h 24647085"/>
                <a:gd name="csX0" fmla="*/ 110 w 4924822"/>
                <a:gd name="csY0" fmla="*/ 24647085 h 24944173"/>
                <a:gd name="csX1" fmla="*/ 2255952 w 4924822"/>
                <a:gd name="csY1" fmla="*/ 24944173 h 24944173"/>
                <a:gd name="csX2" fmla="*/ 4924822 w 4924822"/>
                <a:gd name="csY2" fmla="*/ 540725 h 24944173"/>
                <a:gd name="csX3" fmla="*/ 27096 w 4924822"/>
                <a:gd name="csY3" fmla="*/ 0 h 24944173"/>
                <a:gd name="csX4" fmla="*/ 110 w 4924822"/>
                <a:gd name="csY4" fmla="*/ 24647085 h 24944173"/>
                <a:gd name="csX0" fmla="*/ 110 w 4924822"/>
                <a:gd name="csY0" fmla="*/ 24647085 h 24828577"/>
                <a:gd name="csX1" fmla="*/ 1828831 w 4924822"/>
                <a:gd name="csY1" fmla="*/ 24828577 h 24828577"/>
                <a:gd name="csX2" fmla="*/ 4924822 w 4924822"/>
                <a:gd name="csY2" fmla="*/ 540725 h 24828577"/>
                <a:gd name="csX3" fmla="*/ 27096 w 4924822"/>
                <a:gd name="csY3" fmla="*/ 0 h 24828577"/>
                <a:gd name="csX4" fmla="*/ 110 w 4924822"/>
                <a:gd name="csY4" fmla="*/ 24647085 h 24828577"/>
                <a:gd name="csX0" fmla="*/ 110 w 4924822"/>
                <a:gd name="csY0" fmla="*/ 24647085 h 24828577"/>
                <a:gd name="csX1" fmla="*/ 1828831 w 4924822"/>
                <a:gd name="csY1" fmla="*/ 24828577 h 24828577"/>
                <a:gd name="csX2" fmla="*/ 1794249 w 4924822"/>
                <a:gd name="csY2" fmla="*/ 24697928 h 24828577"/>
                <a:gd name="csX3" fmla="*/ 4924822 w 4924822"/>
                <a:gd name="csY3" fmla="*/ 540725 h 24828577"/>
                <a:gd name="csX4" fmla="*/ 27096 w 4924822"/>
                <a:gd name="csY4" fmla="*/ 0 h 24828577"/>
                <a:gd name="csX5" fmla="*/ 110 w 4924822"/>
                <a:gd name="csY5" fmla="*/ 24647085 h 24828577"/>
                <a:gd name="csX0" fmla="*/ 110 w 4616071"/>
                <a:gd name="csY0" fmla="*/ 24647085 h 24828577"/>
                <a:gd name="csX1" fmla="*/ 1828831 w 4616071"/>
                <a:gd name="csY1" fmla="*/ 24828577 h 24828577"/>
                <a:gd name="csX2" fmla="*/ 1794249 w 4616071"/>
                <a:gd name="csY2" fmla="*/ 24697928 h 24828577"/>
                <a:gd name="csX3" fmla="*/ 4616072 w 4616071"/>
                <a:gd name="csY3" fmla="*/ 507343 h 24828577"/>
                <a:gd name="csX4" fmla="*/ 27096 w 4616071"/>
                <a:gd name="csY4" fmla="*/ 0 h 24828577"/>
                <a:gd name="csX5" fmla="*/ 110 w 4616071"/>
                <a:gd name="csY5" fmla="*/ 24647085 h 24828577"/>
                <a:gd name="csX0" fmla="*/ 110 w 4398803"/>
                <a:gd name="csY0" fmla="*/ 24647085 h 24828577"/>
                <a:gd name="csX1" fmla="*/ 1828831 w 4398803"/>
                <a:gd name="csY1" fmla="*/ 24828577 h 24828577"/>
                <a:gd name="csX2" fmla="*/ 1794249 w 4398803"/>
                <a:gd name="csY2" fmla="*/ 24697928 h 24828577"/>
                <a:gd name="csX3" fmla="*/ 4398803 w 4398803"/>
                <a:gd name="csY3" fmla="*/ 483852 h 24828577"/>
                <a:gd name="csX4" fmla="*/ 27096 w 4398803"/>
                <a:gd name="csY4" fmla="*/ 0 h 24828577"/>
                <a:gd name="csX5" fmla="*/ 110 w 4398803"/>
                <a:gd name="csY5" fmla="*/ 24647085 h 24828577"/>
                <a:gd name="csX0" fmla="*/ 110 w 4433110"/>
                <a:gd name="csY0" fmla="*/ 24647085 h 24828577"/>
                <a:gd name="csX1" fmla="*/ 1828831 w 4433110"/>
                <a:gd name="csY1" fmla="*/ 24828577 h 24828577"/>
                <a:gd name="csX2" fmla="*/ 1794249 w 4433110"/>
                <a:gd name="csY2" fmla="*/ 24697928 h 24828577"/>
                <a:gd name="csX3" fmla="*/ 4433110 w 4433110"/>
                <a:gd name="csY3" fmla="*/ 487561 h 24828577"/>
                <a:gd name="csX4" fmla="*/ 27096 w 4433110"/>
                <a:gd name="csY4" fmla="*/ 0 h 24828577"/>
                <a:gd name="csX5" fmla="*/ 110 w 4433110"/>
                <a:gd name="csY5" fmla="*/ 24647085 h 24828577"/>
                <a:gd name="csX0" fmla="*/ 110 w 4433110"/>
                <a:gd name="csY0" fmla="*/ 24647085 h 24828577"/>
                <a:gd name="csX1" fmla="*/ 1828831 w 4433110"/>
                <a:gd name="csY1" fmla="*/ 24828577 h 24828577"/>
                <a:gd name="csX2" fmla="*/ 1817121 w 4433110"/>
                <a:gd name="csY2" fmla="*/ 24700402 h 24828577"/>
                <a:gd name="csX3" fmla="*/ 4433110 w 4433110"/>
                <a:gd name="csY3" fmla="*/ 487561 h 24828577"/>
                <a:gd name="csX4" fmla="*/ 27096 w 4433110"/>
                <a:gd name="csY4" fmla="*/ 0 h 24828577"/>
                <a:gd name="csX5" fmla="*/ 110 w 4433110"/>
                <a:gd name="csY5" fmla="*/ 24647085 h 24828577"/>
                <a:gd name="csX0" fmla="*/ 110 w 4487353"/>
                <a:gd name="csY0" fmla="*/ 24647085 h 24828577"/>
                <a:gd name="csX1" fmla="*/ 1828831 w 4487353"/>
                <a:gd name="csY1" fmla="*/ 24828577 h 24828577"/>
                <a:gd name="csX2" fmla="*/ 1817121 w 4487353"/>
                <a:gd name="csY2" fmla="*/ 24700402 h 24828577"/>
                <a:gd name="csX3" fmla="*/ 4487352 w 4487353"/>
                <a:gd name="csY3" fmla="*/ 111908 h 24828577"/>
                <a:gd name="csX4" fmla="*/ 27096 w 4487353"/>
                <a:gd name="csY4" fmla="*/ 0 h 24828577"/>
                <a:gd name="csX5" fmla="*/ 110 w 4487353"/>
                <a:gd name="csY5" fmla="*/ 24647085 h 24828577"/>
                <a:gd name="csX0" fmla="*/ 57 w 4487298"/>
                <a:gd name="csY0" fmla="*/ 25052586 h 25234078"/>
                <a:gd name="csX1" fmla="*/ 1828778 w 4487298"/>
                <a:gd name="csY1" fmla="*/ 25234078 h 25234078"/>
                <a:gd name="csX2" fmla="*/ 1817068 w 4487298"/>
                <a:gd name="csY2" fmla="*/ 25105903 h 25234078"/>
                <a:gd name="csX3" fmla="*/ 4487299 w 4487298"/>
                <a:gd name="csY3" fmla="*/ 517409 h 25234078"/>
                <a:gd name="csX4" fmla="*/ 57260 w 4487298"/>
                <a:gd name="csY4" fmla="*/ 0 h 25234078"/>
                <a:gd name="csX5" fmla="*/ 57 w 4487298"/>
                <a:gd name="csY5" fmla="*/ 25052586 h 25234078"/>
                <a:gd name="csX0" fmla="*/ 73 w 4487315"/>
                <a:gd name="csY0" fmla="*/ 25013274 h 25194766"/>
                <a:gd name="csX1" fmla="*/ 1828794 w 4487315"/>
                <a:gd name="csY1" fmla="*/ 25194766 h 25194766"/>
                <a:gd name="csX2" fmla="*/ 1817084 w 4487315"/>
                <a:gd name="csY2" fmla="*/ 25066591 h 25194766"/>
                <a:gd name="csX3" fmla="*/ 4487315 w 4487315"/>
                <a:gd name="csY3" fmla="*/ 478097 h 25194766"/>
                <a:gd name="csX4" fmla="*/ 42807 w 4487315"/>
                <a:gd name="csY4" fmla="*/ 0 h 25194766"/>
                <a:gd name="csX5" fmla="*/ 73 w 4487315"/>
                <a:gd name="csY5" fmla="*/ 25013274 h 25194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487315" h="25194766">
                  <a:moveTo>
                    <a:pt x="73" y="25013274"/>
                  </a:moveTo>
                  <a:lnTo>
                    <a:pt x="1828794" y="25194766"/>
                  </a:lnTo>
                  <a:cubicBezTo>
                    <a:pt x="1831689" y="25160488"/>
                    <a:pt x="1814189" y="25100869"/>
                    <a:pt x="1817084" y="25066591"/>
                  </a:cubicBezTo>
                  <a:lnTo>
                    <a:pt x="4487315" y="478097"/>
                  </a:lnTo>
                  <a:lnTo>
                    <a:pt x="42807" y="0"/>
                  </a:lnTo>
                  <a:cubicBezTo>
                    <a:pt x="44992" y="8202305"/>
                    <a:pt x="-2112" y="16810969"/>
                    <a:pt x="73" y="25013274"/>
                  </a:cubicBez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304" r="-380003" b="-12469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9815565" y="6022580"/>
              <a:ext cx="5473405" cy="4517589"/>
            </a:xfrm>
            <a:custGeom>
              <a:avLst/>
              <a:gdLst/>
              <a:ahLst/>
              <a:cxnLst/>
              <a:rect l="l" t="t" r="r" b="b"/>
              <a:pathLst>
                <a:path w="5473405" h="4517589">
                  <a:moveTo>
                    <a:pt x="0" y="0"/>
                  </a:moveTo>
                  <a:lnTo>
                    <a:pt x="5473406" y="0"/>
                  </a:lnTo>
                  <a:lnTo>
                    <a:pt x="5473406" y="4517589"/>
                  </a:lnTo>
                  <a:lnTo>
                    <a:pt x="0" y="4517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0578" b="-1057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27453" y="1982001"/>
            <a:ext cx="13654691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INTRODUÇÃO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7453" y="3067281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7453" y="8639909"/>
            <a:ext cx="4554312" cy="40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7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(Citações)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69954" y="2118567"/>
            <a:ext cx="12444740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9954" y="3368468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F4DB7BD-4676-18A1-008B-ACF537B9E5BB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3DCA1E8-2C01-371A-3116-B5B8C2A1F466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070629" y="2138801"/>
            <a:ext cx="13117129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MÉTODOS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0629" y="3180907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69954" y="9153525"/>
            <a:ext cx="4554312" cy="38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88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Citações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AAA59D9-D3A7-5264-B6B7-ECCF5E581AB1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D35DC37-0714-34E4-B61E-C526718959D0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13702" y="2261617"/>
            <a:ext cx="14131632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3702" y="3931151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455AED5-EBF1-760E-DB78-91E3106A5B8E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3BBA29D-7300-F5F6-EC89-D42ED76F0AE4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803543" y="2337507"/>
            <a:ext cx="14186643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DISCUSSÃO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3543" y="3368468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7453" y="8639909"/>
            <a:ext cx="4554312" cy="40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7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(Citações)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D6416B1-DD76-798A-64D7-7E35244EFBE2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2DBC1E4-9C97-2E6C-925D-D27298784632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21802" y="1965468"/>
            <a:ext cx="12561367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1802" y="3180907"/>
            <a:ext cx="4952962" cy="5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{seu texto aqui}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BE59588-F27C-EF81-452D-20D2F42A64D0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DF4B78C-B42C-3063-2748-5BC357668775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39073" y="2044736"/>
            <a:ext cx="7604927" cy="81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4872" b="1">
                <a:solidFill>
                  <a:srgbClr val="002644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9073" y="3710094"/>
            <a:ext cx="12067382" cy="4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SOBRENOME, Nome. Título do Artigo Científico: Subtítulo. Nome da Revista, Local, v. 0, n. 0, p. 00-00, Ano.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5ED924A-8BAA-BBB1-B956-847EF986AEF8}"/>
              </a:ext>
            </a:extLst>
          </p:cNvPr>
          <p:cNvSpPr/>
          <p:nvPr/>
        </p:nvSpPr>
        <p:spPr>
          <a:xfrm rot="16570251" flipV="1">
            <a:off x="7371880" y="-8745697"/>
            <a:ext cx="3365488" cy="18896078"/>
          </a:xfrm>
          <a:custGeom>
            <a:avLst/>
            <a:gdLst>
              <a:gd name="csX0" fmla="*/ 0 w 8035426"/>
              <a:gd name="csY0" fmla="*/ 24667523 h 24667523"/>
              <a:gd name="csX1" fmla="*/ 2568649 w 8035426"/>
              <a:gd name="csY1" fmla="*/ 22881592 h 24667523"/>
              <a:gd name="csX2" fmla="*/ 8035426 w 8035426"/>
              <a:gd name="csY2" fmla="*/ 0 h 24667523"/>
              <a:gd name="csX3" fmla="*/ 0 w 8035426"/>
              <a:gd name="csY3" fmla="*/ 0 h 24667523"/>
              <a:gd name="csX4" fmla="*/ 0 w 8035426"/>
              <a:gd name="csY4" fmla="*/ 24667523 h 24667523"/>
              <a:gd name="csX0" fmla="*/ 0 w 5776624"/>
              <a:gd name="csY0" fmla="*/ 24667523 h 24667523"/>
              <a:gd name="csX1" fmla="*/ 2568649 w 5776624"/>
              <a:gd name="csY1" fmla="*/ 22881592 h 24667523"/>
              <a:gd name="csX2" fmla="*/ 5776624 w 5776624"/>
              <a:gd name="csY2" fmla="*/ 824864 h 24667523"/>
              <a:gd name="csX3" fmla="*/ 0 w 5776624"/>
              <a:gd name="csY3" fmla="*/ 0 h 24667523"/>
              <a:gd name="csX4" fmla="*/ 0 w 5776624"/>
              <a:gd name="csY4" fmla="*/ 24667523 h 24667523"/>
              <a:gd name="csX0" fmla="*/ 0 w 4909733"/>
              <a:gd name="csY0" fmla="*/ 24667523 h 24667523"/>
              <a:gd name="csX1" fmla="*/ 2568649 w 4909733"/>
              <a:gd name="csY1" fmla="*/ 22881592 h 24667523"/>
              <a:gd name="csX2" fmla="*/ 4909733 w 4909733"/>
              <a:gd name="csY2" fmla="*/ 699691 h 24667523"/>
              <a:gd name="csX3" fmla="*/ 0 w 4909733"/>
              <a:gd name="csY3" fmla="*/ 0 h 24667523"/>
              <a:gd name="csX4" fmla="*/ 0 w 4909733"/>
              <a:gd name="csY4" fmla="*/ 24667523 h 24667523"/>
              <a:gd name="csX0" fmla="*/ 0 w 4918470"/>
              <a:gd name="csY0" fmla="*/ 24667523 h 24667523"/>
              <a:gd name="csX1" fmla="*/ 2568649 w 4918470"/>
              <a:gd name="csY1" fmla="*/ 22881592 h 24667523"/>
              <a:gd name="csX2" fmla="*/ 4918470 w 4918470"/>
              <a:gd name="csY2" fmla="*/ 618882 h 24667523"/>
              <a:gd name="csX3" fmla="*/ 0 w 4918470"/>
              <a:gd name="csY3" fmla="*/ 0 h 24667523"/>
              <a:gd name="csX4" fmla="*/ 0 w 4918470"/>
              <a:gd name="csY4" fmla="*/ 24667523 h 24667523"/>
              <a:gd name="csX0" fmla="*/ 6555 w 4925025"/>
              <a:gd name="csY0" fmla="*/ 24606916 h 24606916"/>
              <a:gd name="csX1" fmla="*/ 2575204 w 4925025"/>
              <a:gd name="csY1" fmla="*/ 22820985 h 24606916"/>
              <a:gd name="csX2" fmla="*/ 4925025 w 4925025"/>
              <a:gd name="csY2" fmla="*/ 558275 h 24606916"/>
              <a:gd name="csX3" fmla="*/ 1 w 4925025"/>
              <a:gd name="csY3" fmla="*/ 0 h 24606916"/>
              <a:gd name="csX4" fmla="*/ 6555 w 4925025"/>
              <a:gd name="csY4" fmla="*/ 24606916 h 24606916"/>
              <a:gd name="csX0" fmla="*/ 6554 w 4931266"/>
              <a:gd name="csY0" fmla="*/ 24606916 h 24606916"/>
              <a:gd name="csX1" fmla="*/ 2575203 w 4931266"/>
              <a:gd name="csY1" fmla="*/ 22820985 h 24606916"/>
              <a:gd name="csX2" fmla="*/ 4931266 w 4931266"/>
              <a:gd name="csY2" fmla="*/ 500556 h 24606916"/>
              <a:gd name="csX3" fmla="*/ 0 w 4931266"/>
              <a:gd name="csY3" fmla="*/ 0 h 24606916"/>
              <a:gd name="csX4" fmla="*/ 6554 w 4931266"/>
              <a:gd name="csY4" fmla="*/ 24606916 h 24606916"/>
              <a:gd name="csX0" fmla="*/ 110 w 4924822"/>
              <a:gd name="csY0" fmla="*/ 24647085 h 24647085"/>
              <a:gd name="csX1" fmla="*/ 2568759 w 4924822"/>
              <a:gd name="csY1" fmla="*/ 22861154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156137 w 4924822"/>
              <a:gd name="csY1" fmla="*/ 2262675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647085"/>
              <a:gd name="csX1" fmla="*/ 2383887 w 4924822"/>
              <a:gd name="csY1" fmla="*/ 23760895 h 24647085"/>
              <a:gd name="csX2" fmla="*/ 4924822 w 4924822"/>
              <a:gd name="csY2" fmla="*/ 540725 h 24647085"/>
              <a:gd name="csX3" fmla="*/ 27096 w 4924822"/>
              <a:gd name="csY3" fmla="*/ 0 h 24647085"/>
              <a:gd name="csX4" fmla="*/ 110 w 4924822"/>
              <a:gd name="csY4" fmla="*/ 24647085 h 24647085"/>
              <a:gd name="csX0" fmla="*/ 110 w 4924822"/>
              <a:gd name="csY0" fmla="*/ 24647085 h 24944173"/>
              <a:gd name="csX1" fmla="*/ 2255952 w 4924822"/>
              <a:gd name="csY1" fmla="*/ 24944173 h 24944173"/>
              <a:gd name="csX2" fmla="*/ 4924822 w 4924822"/>
              <a:gd name="csY2" fmla="*/ 540725 h 24944173"/>
              <a:gd name="csX3" fmla="*/ 27096 w 4924822"/>
              <a:gd name="csY3" fmla="*/ 0 h 24944173"/>
              <a:gd name="csX4" fmla="*/ 110 w 4924822"/>
              <a:gd name="csY4" fmla="*/ 24647085 h 24944173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4924822 w 4924822"/>
              <a:gd name="csY2" fmla="*/ 540725 h 24828577"/>
              <a:gd name="csX3" fmla="*/ 27096 w 4924822"/>
              <a:gd name="csY3" fmla="*/ 0 h 24828577"/>
              <a:gd name="csX4" fmla="*/ 110 w 4924822"/>
              <a:gd name="csY4" fmla="*/ 24647085 h 24828577"/>
              <a:gd name="csX0" fmla="*/ 110 w 4924822"/>
              <a:gd name="csY0" fmla="*/ 24647085 h 24828577"/>
              <a:gd name="csX1" fmla="*/ 1828831 w 4924822"/>
              <a:gd name="csY1" fmla="*/ 24828577 h 24828577"/>
              <a:gd name="csX2" fmla="*/ 1794249 w 4924822"/>
              <a:gd name="csY2" fmla="*/ 24697928 h 24828577"/>
              <a:gd name="csX3" fmla="*/ 4924822 w 4924822"/>
              <a:gd name="csY3" fmla="*/ 540725 h 24828577"/>
              <a:gd name="csX4" fmla="*/ 27096 w 4924822"/>
              <a:gd name="csY4" fmla="*/ 0 h 24828577"/>
              <a:gd name="csX5" fmla="*/ 110 w 4924822"/>
              <a:gd name="csY5" fmla="*/ 24647085 h 24828577"/>
              <a:gd name="csX0" fmla="*/ 110 w 4616071"/>
              <a:gd name="csY0" fmla="*/ 24647085 h 24828577"/>
              <a:gd name="csX1" fmla="*/ 1828831 w 4616071"/>
              <a:gd name="csY1" fmla="*/ 24828577 h 24828577"/>
              <a:gd name="csX2" fmla="*/ 1794249 w 4616071"/>
              <a:gd name="csY2" fmla="*/ 24697928 h 24828577"/>
              <a:gd name="csX3" fmla="*/ 4616072 w 4616071"/>
              <a:gd name="csY3" fmla="*/ 507343 h 24828577"/>
              <a:gd name="csX4" fmla="*/ 27096 w 4616071"/>
              <a:gd name="csY4" fmla="*/ 0 h 24828577"/>
              <a:gd name="csX5" fmla="*/ 110 w 4616071"/>
              <a:gd name="csY5" fmla="*/ 24647085 h 24828577"/>
              <a:gd name="csX0" fmla="*/ 110 w 4398803"/>
              <a:gd name="csY0" fmla="*/ 24647085 h 24828577"/>
              <a:gd name="csX1" fmla="*/ 1828831 w 4398803"/>
              <a:gd name="csY1" fmla="*/ 24828577 h 24828577"/>
              <a:gd name="csX2" fmla="*/ 1794249 w 4398803"/>
              <a:gd name="csY2" fmla="*/ 24697928 h 24828577"/>
              <a:gd name="csX3" fmla="*/ 4398803 w 4398803"/>
              <a:gd name="csY3" fmla="*/ 483852 h 24828577"/>
              <a:gd name="csX4" fmla="*/ 27096 w 4398803"/>
              <a:gd name="csY4" fmla="*/ 0 h 24828577"/>
              <a:gd name="csX5" fmla="*/ 110 w 4398803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794249 w 4433110"/>
              <a:gd name="csY2" fmla="*/ 24697928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33110"/>
              <a:gd name="csY0" fmla="*/ 24647085 h 24828577"/>
              <a:gd name="csX1" fmla="*/ 1828831 w 4433110"/>
              <a:gd name="csY1" fmla="*/ 24828577 h 24828577"/>
              <a:gd name="csX2" fmla="*/ 1817121 w 4433110"/>
              <a:gd name="csY2" fmla="*/ 24700402 h 24828577"/>
              <a:gd name="csX3" fmla="*/ 4433110 w 4433110"/>
              <a:gd name="csY3" fmla="*/ 487561 h 24828577"/>
              <a:gd name="csX4" fmla="*/ 27096 w 4433110"/>
              <a:gd name="csY4" fmla="*/ 0 h 24828577"/>
              <a:gd name="csX5" fmla="*/ 110 w 4433110"/>
              <a:gd name="csY5" fmla="*/ 24647085 h 24828577"/>
              <a:gd name="csX0" fmla="*/ 110 w 4487353"/>
              <a:gd name="csY0" fmla="*/ 24647085 h 24828577"/>
              <a:gd name="csX1" fmla="*/ 1828831 w 4487353"/>
              <a:gd name="csY1" fmla="*/ 24828577 h 24828577"/>
              <a:gd name="csX2" fmla="*/ 1817121 w 4487353"/>
              <a:gd name="csY2" fmla="*/ 24700402 h 24828577"/>
              <a:gd name="csX3" fmla="*/ 4487352 w 4487353"/>
              <a:gd name="csY3" fmla="*/ 111908 h 24828577"/>
              <a:gd name="csX4" fmla="*/ 27096 w 4487353"/>
              <a:gd name="csY4" fmla="*/ 0 h 24828577"/>
              <a:gd name="csX5" fmla="*/ 110 w 4487353"/>
              <a:gd name="csY5" fmla="*/ 24647085 h 24828577"/>
              <a:gd name="csX0" fmla="*/ 57 w 4487298"/>
              <a:gd name="csY0" fmla="*/ 25052586 h 25234078"/>
              <a:gd name="csX1" fmla="*/ 1828778 w 4487298"/>
              <a:gd name="csY1" fmla="*/ 25234078 h 25234078"/>
              <a:gd name="csX2" fmla="*/ 1817068 w 4487298"/>
              <a:gd name="csY2" fmla="*/ 25105903 h 25234078"/>
              <a:gd name="csX3" fmla="*/ 4487299 w 4487298"/>
              <a:gd name="csY3" fmla="*/ 517409 h 25234078"/>
              <a:gd name="csX4" fmla="*/ 57260 w 4487298"/>
              <a:gd name="csY4" fmla="*/ 0 h 25234078"/>
              <a:gd name="csX5" fmla="*/ 57 w 4487298"/>
              <a:gd name="csY5" fmla="*/ 25052586 h 25234078"/>
              <a:gd name="csX0" fmla="*/ 73 w 4487315"/>
              <a:gd name="csY0" fmla="*/ 25013274 h 25194766"/>
              <a:gd name="csX1" fmla="*/ 1828794 w 4487315"/>
              <a:gd name="csY1" fmla="*/ 25194766 h 25194766"/>
              <a:gd name="csX2" fmla="*/ 1817084 w 4487315"/>
              <a:gd name="csY2" fmla="*/ 25066591 h 25194766"/>
              <a:gd name="csX3" fmla="*/ 4487315 w 4487315"/>
              <a:gd name="csY3" fmla="*/ 478097 h 25194766"/>
              <a:gd name="csX4" fmla="*/ 42807 w 4487315"/>
              <a:gd name="csY4" fmla="*/ 0 h 25194766"/>
              <a:gd name="csX5" fmla="*/ 73 w 4487315"/>
              <a:gd name="csY5" fmla="*/ 25013274 h 251947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487315" h="25194766">
                <a:moveTo>
                  <a:pt x="73" y="25013274"/>
                </a:moveTo>
                <a:lnTo>
                  <a:pt x="1828794" y="25194766"/>
                </a:lnTo>
                <a:cubicBezTo>
                  <a:pt x="1831689" y="25160488"/>
                  <a:pt x="1814189" y="25100869"/>
                  <a:pt x="1817084" y="25066591"/>
                </a:cubicBezTo>
                <a:lnTo>
                  <a:pt x="4487315" y="478097"/>
                </a:lnTo>
                <a:lnTo>
                  <a:pt x="42807" y="0"/>
                </a:lnTo>
                <a:cubicBezTo>
                  <a:pt x="44992" y="8202305"/>
                  <a:pt x="-2112" y="16810969"/>
                  <a:pt x="73" y="25013274"/>
                </a:cubicBez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304" r="-380003" b="-12469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98BDEC0-B540-8949-E283-EF88067F9BA6}"/>
              </a:ext>
            </a:extLst>
          </p:cNvPr>
          <p:cNvSpPr/>
          <p:nvPr/>
        </p:nvSpPr>
        <p:spPr>
          <a:xfrm>
            <a:off x="14776626" y="-94944"/>
            <a:ext cx="4105054" cy="3388193"/>
          </a:xfrm>
          <a:custGeom>
            <a:avLst/>
            <a:gdLst/>
            <a:ahLst/>
            <a:cxnLst/>
            <a:rect l="l" t="t" r="r" b="b"/>
            <a:pathLst>
              <a:path w="5473405" h="4517589">
                <a:moveTo>
                  <a:pt x="0" y="0"/>
                </a:moveTo>
                <a:lnTo>
                  <a:pt x="5473406" y="0"/>
                </a:lnTo>
                <a:lnTo>
                  <a:pt x="5473406" y="4517589"/>
                </a:lnTo>
                <a:lnTo>
                  <a:pt x="0" y="451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578" b="-10578"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126</Words>
  <Application>Microsoft Office PowerPoint</Application>
  <PresentationFormat>Personalizar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League Spartan</vt:lpstr>
      <vt:lpstr>Calibri</vt:lpstr>
      <vt:lpstr>Times New Roman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Template_Congresso_Amazonia.pptx</dc:title>
  <cp:lastModifiedBy>Erivelton G. Rego</cp:lastModifiedBy>
  <cp:revision>2</cp:revision>
  <dcterms:created xsi:type="dcterms:W3CDTF">2006-08-16T00:00:00Z</dcterms:created>
  <dcterms:modified xsi:type="dcterms:W3CDTF">2026-05-07T18:59:54Z</dcterms:modified>
  <dc:identifier>DAHEUha_XZI</dc:identifier>
</cp:coreProperties>
</file>